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2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ftr" idx="26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sldNum" idx="27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60BE651-4246-4E4A-888C-A0A193C697D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81C91E-232D-4FDF-A2A9-B58855CFFC5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710C33-28EE-4294-AE17-BDF8290DA17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647BAA-D01C-4BE4-896F-2FBA84BC55A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DA2B13-D1BA-40A6-A2D2-D9E6C0FDBFF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E31F1F-2F1D-4FB2-B40D-B1E0118689F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9E399A-1AB5-4E25-8AE8-C631D344368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7E2194-D515-4DDE-8C54-697E18BE37E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E97B36-6EC6-4C29-9973-9130AD97477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2F2998-5359-416D-A4CA-6D16C15968E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E0AE0A-4CF8-44C5-814A-07B07D11FC2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24828A-BE1A-45C3-A764-845BE1E423F5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A33CD2-0D8F-4E86-B98E-4DEC7D2F88A1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B6B3AA-C137-44FA-BDA3-18835ED551A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A86832-82E1-4C60-95B7-24D04A3008F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8B1F13-B63A-438C-9127-88E34E7A383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C72253-DACF-4EA6-A584-97909280456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3FCC8E-0428-4B62-89FF-1AE581C22D8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374EE2-199A-4BAC-8635-1BAFBE77BF6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23B9B2-F0FE-49FA-AE4C-C4F66EE7F4D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E796D3-D65F-41BF-848B-8C0E0979358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EC8BBF-6EBD-46B4-B189-E39F2A550C5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C9A5714-04EB-4B54-B011-E40F6396C96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8F56D2-35CF-40C9-97D9-26577DBE54E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5E057E-9A5A-4A76-976B-F15BC8A6BE3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A031A2-148F-431F-B2C1-D743E94DCC5B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114624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0711D8-2461-485E-9A15-C39B9F3254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14624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E2567A-7ADA-46B4-B1C0-33EBC1BD49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8DF35A8-7B00-4B66-BE23-CA3103C651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edetermin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588C5CE-707D-40FC-B1AF-27E2D79F17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redetermin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114624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4AD421F-B4A4-483D-B96E-F7E690B62C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114624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CFEDBBB-6A38-4731-BC2D-8FFA4E40B4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114624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68949EF-BC94-4088-9BBB-E17F4D67B9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1146240" y="1825560"/>
            <a:ext cx="29304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621"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E883ED8-C04F-403B-B40D-5CA9AFBAB6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47024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80911C-E303-4050-8F1F-D733B1BFDEF1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47024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45E4046-AD4B-4459-83BA-8B3B5F18AA01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18917B-B855-4ED8-AB9A-11CF0C87888A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5FD57E-7AB9-4C28-97AB-658684790BD9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47024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4DC6C0-BDBD-4AFB-8ACA-C22C9C8154FF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47024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CFA460-D730-46E9-8FAE-C4EB535D8C5E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47024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9AF036-7513-4B15-ADCB-009984FE9875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470240" y="1825560"/>
            <a:ext cx="601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B2E14D-9BF0-4571-B76C-DC71D1AB485E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hyperlink" Target="https://refactoring.guru/es" TargetMode="External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89;g1f213c8c16b_0_0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73" name="Google Shape;90;g1f213c8c16b_0_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4" name="Google Shape;91;g1f213c8c16b_0_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5" name="Google Shape;92;g1f213c8c16b_0_0" descr=""/>
          <p:cNvPicPr/>
          <p:nvPr/>
        </p:nvPicPr>
        <p:blipFill>
          <a:blip r:embed="rId3"/>
          <a:stretch/>
        </p:blipFill>
        <p:spPr>
          <a:xfrm>
            <a:off x="4219200" y="647640"/>
            <a:ext cx="3752640" cy="1797480"/>
          </a:xfrm>
          <a:prstGeom prst="rect">
            <a:avLst/>
          </a:prstGeom>
          <a:ln w="0">
            <a:noFill/>
          </a:ln>
        </p:spPr>
      </p:pic>
      <p:sp>
        <p:nvSpPr>
          <p:cNvPr id="76" name="Google Shape;93;g1f213c8c16b_0_0"/>
          <p:cNvSpPr/>
          <p:nvPr/>
        </p:nvSpPr>
        <p:spPr>
          <a:xfrm>
            <a:off x="2158560" y="2392560"/>
            <a:ext cx="7873200" cy="11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CO" sz="7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Bootcamp</a:t>
            </a:r>
            <a:endParaRPr b="0" lang="es-CO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94;g1f213c8c16b_0_0"/>
          <p:cNvSpPr/>
          <p:nvPr/>
        </p:nvSpPr>
        <p:spPr>
          <a:xfrm>
            <a:off x="2185200" y="3582000"/>
            <a:ext cx="78732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Desarrollo Web Full Stack</a:t>
            </a: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	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Google Shape;95;g1f213c8c16b_0_0" descr=""/>
          <p:cNvPicPr/>
          <p:nvPr/>
        </p:nvPicPr>
        <p:blipFill>
          <a:blip r:embed="rId4"/>
          <a:stretch/>
        </p:blipFill>
        <p:spPr>
          <a:xfrm>
            <a:off x="9712800" y="5933520"/>
            <a:ext cx="2163600" cy="668160"/>
          </a:xfrm>
          <a:prstGeom prst="rect">
            <a:avLst/>
          </a:prstGeom>
          <a:ln w="0">
            <a:noFill/>
          </a:ln>
        </p:spPr>
      </p:pic>
      <p:grpSp>
        <p:nvGrpSpPr>
          <p:cNvPr id="79" name="Google Shape;96;g1f213c8c16b_0_0"/>
          <p:cNvGrpSpPr/>
          <p:nvPr/>
        </p:nvGrpSpPr>
        <p:grpSpPr>
          <a:xfrm>
            <a:off x="626400" y="254520"/>
            <a:ext cx="11250000" cy="981720"/>
            <a:chOff x="626400" y="254520"/>
            <a:chExt cx="11250000" cy="981720"/>
          </a:xfrm>
        </p:grpSpPr>
        <p:pic>
          <p:nvPicPr>
            <p:cNvPr id="80" name="Google Shape;97;g1f213c8c16b_0_0" descr=""/>
            <p:cNvPicPr/>
            <p:nvPr/>
          </p:nvPicPr>
          <p:blipFill>
            <a:blip r:embed="rId5"/>
            <a:stretch/>
          </p:blipFill>
          <p:spPr>
            <a:xfrm>
              <a:off x="10059840" y="254520"/>
              <a:ext cx="1816560" cy="981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1" name="Google Shape;98;g1f213c8c16b_0_0" descr=""/>
            <p:cNvPicPr/>
            <p:nvPr/>
          </p:nvPicPr>
          <p:blipFill>
            <a:blip r:embed="rId6"/>
            <a:stretch/>
          </p:blipFill>
          <p:spPr>
            <a:xfrm>
              <a:off x="626400" y="484200"/>
              <a:ext cx="1504440" cy="523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2" name="Google Shape;99;g1f213c8c16b_0_0"/>
          <p:cNvSpPr/>
          <p:nvPr/>
        </p:nvSpPr>
        <p:spPr>
          <a:xfrm>
            <a:off x="4545360" y="4447800"/>
            <a:ext cx="2818440" cy="92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Nivel Intermedio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Julian Felipe Latorre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25/06/2024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32;g1f213c8c16b_0_ 22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56" name="Google Shape;133;g1f213c8c16b_0_ 2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7" name="Google Shape;134;g1f213c8c16b_0_ 2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8" name="Google Shape;136;g1f213c8c16b_0_ 22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137;g1f213c8c16b_0_ 22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25480" y="299556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Patrones Estructurales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32;g1f213c8c16b_0_ 8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62" name="Google Shape;133;g1f213c8c16b_0_ 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3" name="Google Shape;134;g1f213c8c16b_0_ 8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4" name="Google Shape;136;g1f213c8c16b_0_ 8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137;g1f213c8c16b_0_ 8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Adapter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32;g1f213c8c16b_0_ 9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69" name="Google Shape;133;g1f213c8c16b_0_ 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0" name="Google Shape;134;g1f213c8c16b_0_ 9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1" name="Google Shape;136;g1f213c8c16b_0_ 9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137;g1f213c8c16b_0_ 9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Bridge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32;g1f213c8c16b_0_ 10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76" name="Google Shape;133;g1f213c8c16b_0_ 1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7" name="Google Shape;134;g1f213c8c16b_0_ 1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8" name="Google Shape;136;g1f213c8c16b_0_ 10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137;g1f213c8c16b_0_ 10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Composite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32;g1f213c8c16b_0_ 11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83" name="Google Shape;133;g1f213c8c16b_0_ 1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Google Shape;134;g1f213c8c16b_0_ 11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5" name="Google Shape;136;g1f213c8c16b_0_ 11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137;g1f213c8c16b_0_ 11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Decorator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32;g1f213c8c16b_0_ 12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90" name="Google Shape;133;g1f213c8c16b_0_ 1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1" name="Google Shape;134;g1f213c8c16b_0_ 1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2" name="Google Shape;136;g1f213c8c16b_0_ 12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93" name="Google Shape;137;g1f213c8c16b_0_ 12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Facade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32;g1f213c8c16b_0_ 13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97" name="Google Shape;133;g1f213c8c16b_0_ 1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8" name="Google Shape;134;g1f213c8c16b_0_ 13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9" name="Google Shape;136;g1f213c8c16b_0_ 13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00" name="Google Shape;137;g1f213c8c16b_0_ 13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Flyweight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132;g1f213c8c16b_0_ 23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204" name="Google Shape;133;g1f213c8c16b_0_ 2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5" name="Google Shape;134;g1f213c8c16b_0_ 23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6" name="Google Shape;136;g1f213c8c16b_0_ 23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137;g1f213c8c16b_0_ 23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900000" y="324000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Patrones Comportamentales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132;g1f213c8c16b_0_ 14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210" name="Google Shape;133;g1f213c8c16b_0_ 1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1" name="Google Shape;134;g1f213c8c16b_0_ 1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2" name="Google Shape;136;g1f213c8c16b_0_ 14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137;g1f213c8c16b_0_ 14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Chain of Responsibility 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132;g1f213c8c16b_0_ 15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217" name="Google Shape;133;g1f213c8c16b_0_ 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8" name="Google Shape;134;g1f213c8c16b_0_ 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9" name="Google Shape;136;g1f213c8c16b_0_ 15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20" name="Google Shape;137;g1f213c8c16b_0_ 15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Command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105;g1f213c8c16b_0_15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84" name="Google Shape;106;g1f213c8c16b_0_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" name="Google Shape;107;g1f213c8c16b_0_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6" name="Google Shape;108;g1f213c8c16b_0_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840" cy="111924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109;g1f213c8c16b_0_15"/>
          <p:cNvSpPr/>
          <p:nvPr/>
        </p:nvSpPr>
        <p:spPr>
          <a:xfrm>
            <a:off x="2753640" y="1352160"/>
            <a:ext cx="7105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5000" spc="-1" strike="noStrike">
                <a:solidFill>
                  <a:srgbClr val="d2a6ff"/>
                </a:solidFill>
                <a:latin typeface="Arial"/>
                <a:ea typeface="Arial"/>
              </a:rPr>
              <a:t>Tabla de contenidos</a:t>
            </a:r>
            <a:endParaRPr b="0" lang="es-CO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Google Shape;110;g1f213c8c16b_0_15"/>
          <p:cNvSpPr/>
          <p:nvPr/>
        </p:nvSpPr>
        <p:spPr>
          <a:xfrm>
            <a:off x="3476160" y="2461320"/>
            <a:ext cx="788760" cy="78876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89" name="Google Shape;111;g1f213c8c16b_0_15"/>
          <p:cNvSpPr/>
          <p:nvPr/>
        </p:nvSpPr>
        <p:spPr>
          <a:xfrm>
            <a:off x="3476160" y="3603960"/>
            <a:ext cx="788760" cy="78876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90" name="Google Shape;112;g1f213c8c16b_0_15"/>
          <p:cNvSpPr/>
          <p:nvPr/>
        </p:nvSpPr>
        <p:spPr>
          <a:xfrm>
            <a:off x="3476160" y="4757760"/>
            <a:ext cx="788760" cy="78876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sp>
        <p:nvSpPr>
          <p:cNvPr id="91" name="Google Shape;113;g1f213c8c16b_0_15"/>
          <p:cNvSpPr/>
          <p:nvPr/>
        </p:nvSpPr>
        <p:spPr>
          <a:xfrm>
            <a:off x="4630320" y="2580840"/>
            <a:ext cx="4189680" cy="65916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800" spc="-1" strike="noStrike">
              <a:solidFill>
                <a:srgbClr val="adf6fe"/>
              </a:solidFill>
              <a:latin typeface="Calibri"/>
              <a:ea typeface="Calibri"/>
            </a:endParaRPr>
          </a:p>
        </p:txBody>
      </p:sp>
      <p:sp>
        <p:nvSpPr>
          <p:cNvPr id="92" name="Google Shape;114;g1f213c8c16b_0_15"/>
          <p:cNvSpPr/>
          <p:nvPr/>
        </p:nvSpPr>
        <p:spPr>
          <a:xfrm>
            <a:off x="4630320" y="3668760"/>
            <a:ext cx="4189680" cy="65916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800" spc="-1" strike="noStrike">
              <a:solidFill>
                <a:srgbClr val="adf6fe"/>
              </a:solidFill>
              <a:latin typeface="Calibri"/>
              <a:ea typeface="Calibri"/>
            </a:endParaRPr>
          </a:p>
        </p:txBody>
      </p:sp>
      <p:sp>
        <p:nvSpPr>
          <p:cNvPr id="93" name="Google Shape;115;g1f213c8c16b_0_15"/>
          <p:cNvSpPr/>
          <p:nvPr/>
        </p:nvSpPr>
        <p:spPr>
          <a:xfrm>
            <a:off x="4630320" y="4822560"/>
            <a:ext cx="4189680" cy="65916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800" spc="-1" strike="noStrike">
              <a:solidFill>
                <a:srgbClr val="adf6fe"/>
              </a:solidFill>
              <a:latin typeface="Calibri"/>
              <a:ea typeface="Calibri"/>
            </a:endParaRPr>
          </a:p>
        </p:txBody>
      </p:sp>
      <p:sp>
        <p:nvSpPr>
          <p:cNvPr id="94" name="Google Shape;116;g1f213c8c16b_0_15"/>
          <p:cNvSpPr/>
          <p:nvPr/>
        </p:nvSpPr>
        <p:spPr>
          <a:xfrm>
            <a:off x="3587040" y="2520000"/>
            <a:ext cx="5853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1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17;g1f213c8c16b_0_15"/>
          <p:cNvSpPr/>
          <p:nvPr/>
        </p:nvSpPr>
        <p:spPr>
          <a:xfrm>
            <a:off x="3594960" y="3687480"/>
            <a:ext cx="5853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2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18;g1f213c8c16b_0_15"/>
          <p:cNvSpPr/>
          <p:nvPr/>
        </p:nvSpPr>
        <p:spPr>
          <a:xfrm>
            <a:off x="3578040" y="4822560"/>
            <a:ext cx="5853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3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119;g1f213c8c16b_0_15"/>
          <p:cNvSpPr/>
          <p:nvPr/>
        </p:nvSpPr>
        <p:spPr>
          <a:xfrm>
            <a:off x="4630320" y="2582640"/>
            <a:ext cx="4263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3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Historia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Google Shape;120;g1f213c8c16b_0_15"/>
          <p:cNvSpPr/>
          <p:nvPr/>
        </p:nvSpPr>
        <p:spPr>
          <a:xfrm>
            <a:off x="4828320" y="3687480"/>
            <a:ext cx="37936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s-CO" sz="22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Patrones de diseño en POO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121;g1f213c8c16b_0_15"/>
          <p:cNvSpPr/>
          <p:nvPr/>
        </p:nvSpPr>
        <p:spPr>
          <a:xfrm>
            <a:off x="4630320" y="4844880"/>
            <a:ext cx="41896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8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Práctica y discusión 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0" name="Google Shape;122;g1f213c8c16b_0_15"/>
          <p:cNvCxnSpPr>
            <a:stCxn id="88" idx="4"/>
            <a:endCxn id="89" idx="0"/>
          </p:cNvCxnSpPr>
          <p:nvPr/>
        </p:nvCxnSpPr>
        <p:spPr>
          <a:xfrm>
            <a:off x="3870720" y="3250080"/>
            <a:ext cx="360" cy="35424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cxnSp>
        <p:nvCxnSpPr>
          <p:cNvPr id="101" name="Google Shape;123;g1f213c8c16b_0_15"/>
          <p:cNvCxnSpPr>
            <a:stCxn id="95" idx="2"/>
          </p:cNvCxnSpPr>
          <p:nvPr/>
        </p:nvCxnSpPr>
        <p:spPr>
          <a:xfrm>
            <a:off x="3887640" y="4386600"/>
            <a:ext cx="2160" cy="35496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grpSp>
        <p:nvGrpSpPr>
          <p:cNvPr id="102" name="Google Shape;124;g1f213c8c16b_0_15"/>
          <p:cNvGrpSpPr/>
          <p:nvPr/>
        </p:nvGrpSpPr>
        <p:grpSpPr>
          <a:xfrm>
            <a:off x="626400" y="254520"/>
            <a:ext cx="11250000" cy="981720"/>
            <a:chOff x="626400" y="254520"/>
            <a:chExt cx="11250000" cy="981720"/>
          </a:xfrm>
        </p:grpSpPr>
        <p:pic>
          <p:nvPicPr>
            <p:cNvPr id="103" name="Google Shape;125;g1f213c8c16b_0_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6560" cy="981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4" name="Google Shape;126;g1f213c8c16b_0_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4440" cy="5230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132;g1f213c8c16b_0_ 16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224" name="Google Shape;133;g1f213c8c16b_0_ 1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Google Shape;134;g1f213c8c16b_0_ 16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6" name="Google Shape;136;g1f213c8c16b_0_ 16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27" name="Google Shape;137;g1f213c8c16b_0_ 16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Iterator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132;g1f213c8c16b_0_ 17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231" name="Google Shape;133;g1f213c8c16b_0_ 1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2" name="Google Shape;134;g1f213c8c16b_0_ 17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3" name="Google Shape;136;g1f213c8c16b_0_ 17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34" name="Google Shape;137;g1f213c8c16b_0_ 17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Mediator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132;g1f213c8c16b_0_ 18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238" name="Google Shape;133;g1f213c8c16b_0_ 1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9" name="Google Shape;134;g1f213c8c16b_0_ 18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0" name="Google Shape;136;g1f213c8c16b_0_ 18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137;g1f213c8c16b_0_ 18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Memento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132;g1f213c8c16b_0_ 19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245" name="Google Shape;133;g1f213c8c16b_0_ 1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6" name="Google Shape;134;g1f213c8c16b_0_ 19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7" name="Google Shape;136;g1f213c8c16b_0_ 19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137;g1f213c8c16b_0_ 19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Observer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132;g1f213c8c16b_0_ 20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252" name="Google Shape;133;g1f213c8c16b_0_ 2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3" name="Google Shape;134;g1f213c8c16b_0_ 2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54" name="Google Shape;136;g1f213c8c16b_0_ 20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137;g1f213c8c16b_0_ 20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Observer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132;g1f213c8c16b_0_ 1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259" name="Google Shape;133;g1f213c8c16b_0_ 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0" name="Google Shape;134;g1f213c8c16b_0_ 1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1" name="Google Shape;136;g1f213c8c16b_0_ 1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262" name="Google Shape;137;g1f213c8c16b_0_ 1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Recursos de consulta en Linea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86084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s-CO" sz="40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5"/>
              </a:rPr>
              <a:t>https://refactoring.guru/es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32;g1f213c8c16b_0_ 4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06" name="Google Shape;133;g1f213c8c16b_0_ 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134;g1f213c8c16b_0_ 4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8" name="Google Shape;136;g1f213c8c16b_0_ 4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09" name="Google Shape;137;g1f213c8c16b_0_ 4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Historia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5"/>
          <a:stretch/>
        </p:blipFill>
        <p:spPr>
          <a:xfrm>
            <a:off x="720000" y="1440000"/>
            <a:ext cx="3496320" cy="533844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6"/>
          <a:stretch/>
        </p:blipFill>
        <p:spPr>
          <a:xfrm>
            <a:off x="7376040" y="1260000"/>
            <a:ext cx="4323960" cy="544608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4500000" y="3780000"/>
            <a:ext cx="2339640" cy="359640"/>
          </a:xfrm>
          <a:prstGeom prst="rightArrow">
            <a:avLst>
              <a:gd name="adj1" fmla="val 50000"/>
              <a:gd name="adj2" fmla="val 1625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32;g1f213c8c16b_0_ 2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15" name="Google Shape;133;g1f213c8c16b_0_ 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Google Shape;134;g1f213c8c16b_0_ 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7" name="Google Shape;136;g1f213c8c16b_0_ 2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137;g1f213c8c16b_0_ 2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Patrones de Diseño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5"/>
          <a:stretch/>
        </p:blipFill>
        <p:spPr>
          <a:xfrm>
            <a:off x="2340360" y="1980000"/>
            <a:ext cx="7670160" cy="441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32;g1f213c8c16b_0_ 21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22" name="Google Shape;133;g1f213c8c16b_0_ 2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3" name="Google Shape;134;g1f213c8c16b_0_ 21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4" name="Google Shape;136;g1f213c8c16b_0_ 21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37;g1f213c8c16b_0_ 21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00000" y="324000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Patrones Creacionales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32;g1f213c8c16b_0_ 3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28" name="Google Shape;133;g1f213c8c16b_0_ 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9" name="Google Shape;134;g1f213c8c16b_0_ 3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0" name="Google Shape;136;g1f213c8c16b_0_ 3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37;g1f213c8c16b_0_ 3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Singleton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5"/>
          <a:stretch/>
        </p:blipFill>
        <p:spPr>
          <a:xfrm>
            <a:off x="3271680" y="2028960"/>
            <a:ext cx="5714280" cy="28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2;g1f213c8c16b_0_ 5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35" name="Google Shape;133;g1f213c8c16b_0_ 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6" name="Google Shape;134;g1f213c8c16b_0_ 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7" name="Google Shape;136;g1f213c8c16b_0_ 5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137;g1f213c8c16b_0_ 5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Factory Method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32;g1f213c8c16b_0_ 6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42" name="Google Shape;133;g1f213c8c16b_0_ 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3" name="Google Shape;134;g1f213c8c16b_0_ 6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4" name="Google Shape;136;g1f213c8c16b_0_ 6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137;g1f213c8c16b_0_ 6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Builder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32;g1f213c8c16b_0_ 7"/>
          <p:cNvGrpSpPr/>
          <p:nvPr/>
        </p:nvGrpSpPr>
        <p:grpSpPr>
          <a:xfrm>
            <a:off x="0" y="0"/>
            <a:ext cx="12190680" cy="6856560"/>
            <a:chOff x="0" y="0"/>
            <a:chExt cx="12190680" cy="6856560"/>
          </a:xfrm>
        </p:grpSpPr>
        <p:pic>
          <p:nvPicPr>
            <p:cNvPr id="149" name="Google Shape;133;g1f213c8c16b_0_ 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0" name="Google Shape;134;g1f213c8c16b_0_ 7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0680" cy="6856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1" name="Google Shape;136;g1f213c8c16b_0_ 7" descr=""/>
          <p:cNvPicPr/>
          <p:nvPr/>
        </p:nvPicPr>
        <p:blipFill>
          <a:blip r:embed="rId3"/>
          <a:stretch/>
        </p:blipFill>
        <p:spPr>
          <a:xfrm>
            <a:off x="601200" y="390600"/>
            <a:ext cx="1086480" cy="37764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137;g1f213c8c16b_0_ 7" descr=""/>
          <p:cNvPicPr/>
          <p:nvPr/>
        </p:nvPicPr>
        <p:blipFill>
          <a:blip r:embed="rId4"/>
          <a:stretch/>
        </p:blipFill>
        <p:spPr>
          <a:xfrm>
            <a:off x="10231920" y="195120"/>
            <a:ext cx="1422360" cy="76860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chemeClr val="lt1"/>
                </a:solidFill>
                <a:latin typeface="Calibri"/>
                <a:ea typeface="Calibri"/>
              </a:rPr>
              <a:t>Prototype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5"/>
          <a:stretch/>
        </p:blipFill>
        <p:spPr>
          <a:xfrm>
            <a:off x="3081240" y="1553040"/>
            <a:ext cx="6095160" cy="38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</TotalTime>
  <Application>LibreOffice/24.2.4.2$Windows_X86_64 LibreOffice_project/51a6219feb6075d9a4c46691dcfe0cd9c4fff3c2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  <dc:description/>
  <dc:language>es-CO</dc:language>
  <cp:lastModifiedBy/>
  <dcterms:modified xsi:type="dcterms:W3CDTF">2024-07-04T18:02:09Z</dcterms:modified>
  <cp:revision>15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13</vt:r8>
  </property>
  <property fmtid="{D5CDD505-2E9C-101B-9397-08002B2CF9AE}" pid="3" name="PresentationFormat">
    <vt:lpwstr>Panorámica</vt:lpwstr>
  </property>
  <property fmtid="{D5CDD505-2E9C-101B-9397-08002B2CF9AE}" pid="4" name="Slides">
    <vt:r8>13</vt:r8>
  </property>
</Properties>
</file>